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7" r:id="rId5"/>
    <p:sldId id="268" r:id="rId6"/>
    <p:sldId id="272" r:id="rId7"/>
    <p:sldId id="274" r:id="rId8"/>
    <p:sldId id="269" r:id="rId9"/>
    <p:sldId id="275" r:id="rId10"/>
    <p:sldId id="261" r:id="rId11"/>
    <p:sldId id="270" r:id="rId12"/>
    <p:sldId id="262" r:id="rId13"/>
    <p:sldId id="264" r:id="rId14"/>
    <p:sldId id="263" r:id="rId15"/>
    <p:sldId id="265" r:id="rId16"/>
    <p:sldId id="271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EC9CDDB-E129-4CEA-910A-66284DA5B7C0}">
          <p14:sldIdLst>
            <p14:sldId id="256"/>
            <p14:sldId id="258"/>
          </p14:sldIdLst>
        </p14:section>
        <p14:section name="Section sans titre" id="{3317EFBB-C335-4081-840E-7E4231A0C089}">
          <p14:sldIdLst>
            <p14:sldId id="259"/>
            <p14:sldId id="267"/>
            <p14:sldId id="268"/>
            <p14:sldId id="272"/>
            <p14:sldId id="274"/>
            <p14:sldId id="269"/>
            <p14:sldId id="275"/>
            <p14:sldId id="261"/>
            <p14:sldId id="270"/>
            <p14:sldId id="262"/>
            <p14:sldId id="264"/>
            <p14:sldId id="263"/>
            <p14:sldId id="265"/>
            <p14:sldId id="271"/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F745-8796-4403-A348-6479922E113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9D01-990A-48E7-BECB-F70B7C90C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270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535FF-6583-4B3B-97EE-9369C2EBBC7D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B92-9C50-4517-BE83-38782B400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40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E4A5-A2A0-4598-B518-2CC9EB472766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5797-89A7-4A36-9A54-A573EDCEBA1B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825D-14BA-43DF-976A-BC210036DC2F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62B-048B-4EAB-AC36-11933EA3A563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0E0-C0C8-429C-8C24-BA66685403EA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D516-3A23-4C88-87C4-5FEBEE010BD5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FBEE-4C49-4F78-A0B8-7952158E66F1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AE52-3A11-46DB-8A0C-8E306B5D942F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A27A-2734-4F01-930E-C1F5B2B51113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DD2760-D023-4259-BE09-66E93FE9C0A6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59B-0ACE-434D-919B-9EFED2311F56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784E32-7D87-4D1D-9196-BAC435893260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3096882"/>
            <a:ext cx="10058400" cy="1228229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Candara" panose="020E05020303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Mise en place d’un serveur LAMP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Par </a:t>
            </a:r>
            <a:r>
              <a:rPr lang="fr-FR" dirty="0" err="1">
                <a:latin typeface="Candara" panose="020E0502030303020204" pitchFamily="34" charset="0"/>
              </a:rPr>
              <a:t>koura</a:t>
            </a:r>
            <a:r>
              <a:rPr lang="fr-FR" dirty="0">
                <a:latin typeface="Candara" panose="020E0502030303020204" pitchFamily="34" charset="0"/>
              </a:rPr>
              <a:t> </a:t>
            </a:r>
            <a:r>
              <a:rPr lang="fr-FR" dirty="0" err="1">
                <a:latin typeface="Candara" panose="020E0502030303020204" pitchFamily="34" charset="0"/>
              </a:rPr>
              <a:t>abdou</a:t>
            </a:r>
            <a:r>
              <a:rPr lang="fr-FR" dirty="0">
                <a:latin typeface="Candara" panose="020E0502030303020204" pitchFamily="34" charset="0"/>
              </a:rPr>
              <a:t> </a:t>
            </a:r>
            <a:r>
              <a:rPr lang="fr-FR" dirty="0" err="1">
                <a:latin typeface="Candara" panose="020E0502030303020204" pitchFamily="34" charset="0"/>
              </a:rPr>
              <a:t>mouhissin</a:t>
            </a:r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6737" y="5541818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andara" panose="020E0502030303020204" pitchFamily="34" charset="0"/>
              </a:rPr>
              <a:t>www.iksd-consulting.com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6262" y="5541818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andara" panose="020E0502030303020204" pitchFamily="34" charset="0"/>
              </a:rPr>
              <a:t>Email - infos@iksd-consulting.com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87971" y="5541818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>
                <a:latin typeface="Candara" panose="020E0502030303020204" pitchFamily="34" charset="0"/>
              </a:rPr>
              <a:t>Faladiè</a:t>
            </a:r>
            <a:r>
              <a:rPr lang="fr-FR" sz="1700" dirty="0">
                <a:latin typeface="Candara" panose="020E0502030303020204" pitchFamily="34" charset="0"/>
              </a:rPr>
              <a:t>, Bamako – Mali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12" y="92364"/>
            <a:ext cx="5648960" cy="12123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43" y="1828799"/>
            <a:ext cx="2789846" cy="14437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56" y="1636908"/>
            <a:ext cx="1601956" cy="17695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0" y="1760077"/>
            <a:ext cx="2131730" cy="81272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93" y="1636908"/>
            <a:ext cx="1937438" cy="1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Mise en place de Apache2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Apache est un serveur web open-source et multiplateforme populaire qui est, selon les chiffres, le serveur web le plus populaire qui existe. 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631261"/>
            <a:ext cx="5650302" cy="35932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359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Mise en place de Apache2 (Suite)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dirty="0"/>
              <a:t>Installation du serveur Apache</a:t>
            </a:r>
          </a:p>
          <a:p>
            <a:pPr marL="0" indent="0">
              <a:buNone/>
            </a:pPr>
            <a:r>
              <a:rPr lang="fr-FR" sz="2400" dirty="0"/>
              <a:t>Avant toutes choses on fait une mise à jour du dépôt officiel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apt</a:t>
            </a:r>
            <a:r>
              <a:rPr lang="fr-FR" sz="2400" b="1" i="1" dirty="0"/>
              <a:t> update &amp; </a:t>
            </a:r>
            <a:r>
              <a:rPr lang="fr-FR" sz="2400" b="1" i="1" dirty="0" err="1"/>
              <a:t>apt</a:t>
            </a:r>
            <a:r>
              <a:rPr lang="fr-FR" sz="2400" b="1" i="1" dirty="0"/>
              <a:t> upgrade</a:t>
            </a:r>
          </a:p>
          <a:p>
            <a:pPr marL="0" indent="0">
              <a:buNone/>
            </a:pPr>
            <a:r>
              <a:rPr lang="fr-FR" sz="2400" dirty="0"/>
              <a:t>Puis on tape la commande suivante pour installer apache2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apt</a:t>
            </a:r>
            <a:r>
              <a:rPr lang="fr-FR" sz="2400" b="1" i="1" dirty="0"/>
              <a:t> </a:t>
            </a:r>
            <a:r>
              <a:rPr lang="fr-FR" sz="2400" b="1" i="1" dirty="0" err="1"/>
              <a:t>install</a:t>
            </a:r>
            <a:r>
              <a:rPr lang="fr-FR" sz="2400" b="1" i="1" dirty="0"/>
              <a:t> apache2 -y</a:t>
            </a:r>
          </a:p>
          <a:p>
            <a:pPr marL="0" indent="0">
              <a:buNone/>
            </a:pPr>
            <a:r>
              <a:rPr lang="fr-FR" sz="2400" dirty="0"/>
              <a:t>Après installation on vérifie que tout fonctionne correctement grâce à la commande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service apache2 </a:t>
            </a:r>
            <a:r>
              <a:rPr lang="fr-FR" sz="2400" b="1" i="1" dirty="0" err="1"/>
              <a:t>status</a:t>
            </a:r>
            <a:endParaRPr lang="fr-FR" sz="2400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797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Configuration des Virtual Hosts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Apache est capable de gérer plusieurs sites web sur la même machine, c’est ce qu’on appelle des hôtes virtuels ou </a:t>
            </a:r>
            <a:r>
              <a:rPr lang="fr-FR" sz="2400" dirty="0" err="1"/>
              <a:t>virtual</a:t>
            </a:r>
            <a:r>
              <a:rPr lang="fr-FR" sz="2400" dirty="0"/>
              <a:t> hosts.</a:t>
            </a:r>
          </a:p>
          <a:p>
            <a:pPr marL="0" indent="0">
              <a:buNone/>
            </a:pPr>
            <a:r>
              <a:rPr lang="fr-FR" sz="2400" dirty="0"/>
              <a:t>La configuration de chaque </a:t>
            </a:r>
            <a:r>
              <a:rPr lang="fr-FR" sz="2400" dirty="0" err="1"/>
              <a:t>virtual</a:t>
            </a:r>
            <a:r>
              <a:rPr lang="fr-FR" sz="2400" dirty="0"/>
              <a:t> host se fait dans un fichier  </a:t>
            </a:r>
            <a:r>
              <a:rPr lang="fr-FR" sz="2400" b="1" dirty="0"/>
              <a:t>*.</a:t>
            </a:r>
            <a:r>
              <a:rPr lang="fr-FR" sz="2400" b="1" dirty="0" err="1"/>
              <a:t>conf</a:t>
            </a:r>
            <a:r>
              <a:rPr lang="fr-FR" sz="2400" b="1" dirty="0"/>
              <a:t>  </a:t>
            </a:r>
            <a:r>
              <a:rPr lang="fr-FR" sz="2400" dirty="0"/>
              <a:t>dans  </a:t>
            </a:r>
            <a:r>
              <a:rPr lang="fr-FR" sz="2400" b="1" dirty="0"/>
              <a:t>/</a:t>
            </a:r>
            <a:r>
              <a:rPr lang="fr-FR" sz="2400" b="1" dirty="0" err="1"/>
              <a:t>etc</a:t>
            </a:r>
            <a:r>
              <a:rPr lang="fr-FR" sz="2400" b="1" dirty="0"/>
              <a:t>/apache2/sites-</a:t>
            </a:r>
            <a:r>
              <a:rPr lang="fr-FR" sz="2400" b="1" dirty="0" err="1"/>
              <a:t>available</a:t>
            </a:r>
            <a:r>
              <a:rPr lang="fr-FR" sz="2400" b="1" dirty="0"/>
              <a:t>/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&lt;</a:t>
            </a:r>
            <a:r>
              <a:rPr lang="fr-FR" sz="2400" dirty="0" err="1"/>
              <a:t>VirtualHost</a:t>
            </a:r>
            <a:r>
              <a:rPr lang="fr-FR" sz="2400" dirty="0"/>
              <a:t> *:80&gt;</a:t>
            </a:r>
          </a:p>
          <a:p>
            <a:pPr marL="0" indent="0">
              <a:buNone/>
            </a:pPr>
            <a:r>
              <a:rPr lang="fr-FR" sz="2400" dirty="0"/>
              <a:t>	…..</a:t>
            </a:r>
          </a:p>
          <a:p>
            <a:pPr marL="0" indent="0">
              <a:buNone/>
            </a:pPr>
            <a:r>
              <a:rPr lang="fr-FR" sz="2400" dirty="0"/>
              <a:t>&lt;/</a:t>
            </a:r>
            <a:r>
              <a:rPr lang="fr-FR" sz="2400" dirty="0" err="1"/>
              <a:t>VirtualHost</a:t>
            </a:r>
            <a:r>
              <a:rPr lang="fr-FR" sz="2400" dirty="0"/>
              <a:t>&gt;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04" y="3275290"/>
            <a:ext cx="3948247" cy="2785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2159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Mise en place de MySQL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Maintenant que le serveur web est installer, nous allons passer à la mise en place du serveur MySQL, qui permettra de stocker les informations de notre site web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apt</a:t>
            </a:r>
            <a:r>
              <a:rPr lang="fr-FR" sz="2400" b="1" i="1" dirty="0"/>
              <a:t> </a:t>
            </a:r>
            <a:r>
              <a:rPr lang="fr-FR" sz="2400" b="1" i="1" dirty="0" err="1"/>
              <a:t>install</a:t>
            </a:r>
            <a:r>
              <a:rPr lang="fr-FR" sz="2400" b="1" i="1" dirty="0"/>
              <a:t> </a:t>
            </a:r>
            <a:r>
              <a:rPr lang="fr-FR" sz="2400" b="1" i="1" dirty="0" err="1"/>
              <a:t>mysql</a:t>
            </a:r>
            <a:r>
              <a:rPr lang="fr-FR" sz="2400" b="1" i="1" dirty="0"/>
              <a:t>-server</a:t>
            </a:r>
          </a:p>
          <a:p>
            <a:pPr marL="0" indent="0">
              <a:buNone/>
            </a:pPr>
            <a:r>
              <a:rPr lang="fr-FR" sz="2400" dirty="0"/>
              <a:t>Après installation il est recommandé de taper la commande suivante pour effectuer quelques réglages de sécurité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mysql_secure_installation</a:t>
            </a:r>
            <a:endParaRPr lang="fr-FR" sz="2400" b="1" i="1" dirty="0"/>
          </a:p>
          <a:p>
            <a:pPr marL="0" indent="0">
              <a:buNone/>
            </a:pPr>
            <a:r>
              <a:rPr lang="fr-FR" sz="2400" b="1" i="1" dirty="0"/>
              <a:t>Installation de </a:t>
            </a:r>
            <a:r>
              <a:rPr lang="fr-FR" sz="2400" b="1" i="1" dirty="0" err="1"/>
              <a:t>phpMyAdmin</a:t>
            </a:r>
            <a:r>
              <a:rPr lang="fr-FR" sz="2400" b="1" i="1" dirty="0"/>
              <a:t> : </a:t>
            </a:r>
            <a:r>
              <a:rPr lang="fr-FR" sz="2400" dirty="0"/>
              <a:t>Nous pouvons à présent installer </a:t>
            </a:r>
            <a:r>
              <a:rPr lang="fr-FR" sz="2400" dirty="0" err="1"/>
              <a:t>phpmyadmin</a:t>
            </a:r>
            <a:r>
              <a:rPr lang="fr-FR" sz="2400" dirty="0"/>
              <a:t> pour bénéficier de la gestion graphique de nos base de données</a:t>
            </a:r>
            <a:endParaRPr lang="fr-FR" sz="2400" b="1" i="1" dirty="0"/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apt</a:t>
            </a:r>
            <a:r>
              <a:rPr lang="fr-FR" sz="2400" b="1" i="1" dirty="0"/>
              <a:t> </a:t>
            </a:r>
            <a:r>
              <a:rPr lang="fr-FR" sz="2400" b="1" i="1" dirty="0" err="1"/>
              <a:t>install</a:t>
            </a:r>
            <a:r>
              <a:rPr lang="fr-FR" sz="2400" b="1" i="1" dirty="0"/>
              <a:t> </a:t>
            </a:r>
            <a:r>
              <a:rPr lang="fr-FR" sz="2400" b="1" i="1" dirty="0" err="1"/>
              <a:t>phpmyadmin</a:t>
            </a:r>
            <a:endParaRPr lang="fr-FR" sz="2400" b="1" i="1" dirty="0"/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0215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Installation de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PHP est le composant de notre configuration qui traitera le code pour afficher le contenu dynamique à l'utilisateur final.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sudo</a:t>
            </a:r>
            <a:r>
              <a:rPr lang="fr-FR" sz="2400" b="1" i="1" dirty="0"/>
              <a:t> </a:t>
            </a:r>
            <a:r>
              <a:rPr lang="fr-FR" sz="2400" b="1" i="1" dirty="0" err="1"/>
              <a:t>apt</a:t>
            </a:r>
            <a:r>
              <a:rPr lang="fr-FR" sz="2400" b="1" i="1" dirty="0"/>
              <a:t> </a:t>
            </a:r>
            <a:r>
              <a:rPr lang="fr-FR" sz="2400" b="1" i="1" dirty="0" err="1"/>
              <a:t>install</a:t>
            </a:r>
            <a:r>
              <a:rPr lang="fr-FR" sz="2400" b="1" i="1" dirty="0"/>
              <a:t> </a:t>
            </a:r>
            <a:r>
              <a:rPr lang="fr-FR" sz="2400" b="1" i="1" dirty="0" err="1"/>
              <a:t>php</a:t>
            </a:r>
            <a:r>
              <a:rPr lang="fr-FR" sz="2400" b="1" i="1" dirty="0"/>
              <a:t> libapache2-mod-php </a:t>
            </a:r>
            <a:r>
              <a:rPr lang="fr-FR" sz="2400" b="1" i="1" dirty="0" err="1"/>
              <a:t>php-mysql</a:t>
            </a:r>
            <a:endParaRPr lang="fr-FR" sz="2400" b="1" i="1" dirty="0"/>
          </a:p>
          <a:p>
            <a:pPr marL="0" indent="0">
              <a:buNone/>
            </a:pPr>
            <a:r>
              <a:rPr lang="fr-FR" sz="2400" i="1" dirty="0"/>
              <a:t>Cette commande permet d’installer automatiquement la dernière version stable de </a:t>
            </a:r>
            <a:r>
              <a:rPr lang="fr-FR" sz="2400" i="1" dirty="0" err="1"/>
              <a:t>php</a:t>
            </a:r>
            <a:r>
              <a:rPr lang="fr-FR" sz="2400" i="1" dirty="0"/>
              <a:t> disponible</a:t>
            </a:r>
          </a:p>
          <a:p>
            <a:pPr marL="0" indent="0">
              <a:buNone/>
            </a:pPr>
            <a:r>
              <a:rPr lang="fr-FR" sz="2400" dirty="0"/>
              <a:t>Une fois installé, vérifier la </a:t>
            </a:r>
            <a:r>
              <a:rPr lang="fr-FR" sz="2400" dirty="0" err="1"/>
              <a:t>verision</a:t>
            </a:r>
            <a:r>
              <a:rPr lang="fr-FR" sz="2400" dirty="0"/>
              <a:t> du </a:t>
            </a:r>
            <a:r>
              <a:rPr lang="fr-FR" sz="2400" dirty="0" err="1"/>
              <a:t>php</a:t>
            </a:r>
            <a:r>
              <a:rPr lang="fr-FR" sz="2400" dirty="0"/>
              <a:t> grâce à : 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php</a:t>
            </a:r>
            <a:r>
              <a:rPr lang="fr-FR" sz="2400" b="1" i="1" dirty="0"/>
              <a:t> –v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4041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Installation de </a:t>
            </a:r>
            <a:r>
              <a:rPr lang="fr-FR" dirty="0" err="1"/>
              <a:t>Phpmyadmin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Il existe plusieurs méthodes pour installer </a:t>
            </a:r>
            <a:r>
              <a:rPr lang="fr-FR" sz="2400" dirty="0" err="1"/>
              <a:t>phpmyadmin</a:t>
            </a:r>
            <a:r>
              <a:rPr lang="fr-FR" sz="2400" dirty="0"/>
              <a:t>, dans ce tutoriel nous l’installerons grâce au dépôts officiels de notre système </a:t>
            </a:r>
            <a:r>
              <a:rPr lang="fr-FR" sz="2400" dirty="0" err="1"/>
              <a:t>ubuntu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r>
              <a:rPr lang="fr-FR" sz="2400" b="1" i="1" dirty="0"/>
              <a:t># </a:t>
            </a:r>
            <a:r>
              <a:rPr lang="fr-FR" sz="2400" b="1" i="1" dirty="0" err="1"/>
              <a:t>apt</a:t>
            </a:r>
            <a:r>
              <a:rPr lang="fr-FR" sz="2400" b="1" i="1" dirty="0"/>
              <a:t> </a:t>
            </a:r>
            <a:r>
              <a:rPr lang="fr-FR" sz="2400" b="1" i="1" dirty="0" err="1"/>
              <a:t>install</a:t>
            </a:r>
            <a:r>
              <a:rPr lang="fr-FR" sz="2400" b="1" i="1" dirty="0"/>
              <a:t> </a:t>
            </a:r>
            <a:r>
              <a:rPr lang="fr-FR" sz="2400" b="1" i="1" dirty="0" err="1"/>
              <a:t>phpmyadmin</a:t>
            </a:r>
            <a:r>
              <a:rPr lang="fr-FR" sz="2400" b="1" i="1" dirty="0"/>
              <a:t> </a:t>
            </a:r>
          </a:p>
          <a:p>
            <a:pPr marL="0" indent="0">
              <a:buNone/>
            </a:pPr>
            <a:r>
              <a:rPr lang="fr-FR" sz="2400" dirty="0"/>
              <a:t>Il ne reste </a:t>
            </a:r>
            <a:r>
              <a:rPr lang="fr-FR" sz="2400" dirty="0" err="1"/>
              <a:t>plusqu’à</a:t>
            </a:r>
            <a:r>
              <a:rPr lang="fr-FR" sz="2400" dirty="0"/>
              <a:t> suivre les instructions dans le terminal pour terminer l’installation.</a:t>
            </a:r>
          </a:p>
          <a:p>
            <a:pPr marL="0" indent="0">
              <a:buNone/>
            </a:pPr>
            <a:r>
              <a:rPr lang="fr-FR" sz="2400" dirty="0"/>
              <a:t>Utiliser le lien suivant pour accéder à l’application</a:t>
            </a:r>
          </a:p>
          <a:p>
            <a:pPr marL="0" indent="0">
              <a:buNone/>
            </a:pPr>
            <a:r>
              <a:rPr lang="fr-FR" sz="2400" dirty="0"/>
              <a:t>http://adresse_ip/phpmyadmin/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9504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8. Test de fonctionnement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Pour tester le fonctionnement de notre installation nous allons déployer le très célèbre CMS WordPress.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2" y="2915728"/>
            <a:ext cx="3504895" cy="2941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5441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9. Aller plus loin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Ce n’est que le début ;) </a:t>
            </a:r>
          </a:p>
          <a:p>
            <a:pPr marL="0" indent="0">
              <a:buNone/>
            </a:pPr>
            <a:r>
              <a:rPr lang="fr-FR" sz="2400" dirty="0"/>
              <a:t>+ Initiation au système d’exploitation Linux</a:t>
            </a:r>
          </a:p>
          <a:p>
            <a:pPr marL="0" indent="0">
              <a:buNone/>
            </a:pPr>
            <a:r>
              <a:rPr lang="fr-FR" sz="2400" dirty="0"/>
              <a:t>+ Administration de Server MySQL sous Linux</a:t>
            </a:r>
          </a:p>
          <a:p>
            <a:pPr marL="0" indent="0">
              <a:buNone/>
            </a:pPr>
            <a:r>
              <a:rPr lang="fr-FR" sz="2400" dirty="0"/>
              <a:t>+ Création de site internet (web, e-commerce, etc..)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9772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10.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Grâce à cette formation vous avez construit une base solide pour servir des sites Web et des applications PHP à vos visiteurs, en utilisant Apache comme serveur Web et MySQL comme système de base de données.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66098" y="6396335"/>
            <a:ext cx="6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728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Installation d’un système Linux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Mise en place de Apache2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Configuration des </a:t>
            </a:r>
            <a:r>
              <a:rPr lang="fr-FR" sz="2400" dirty="0" err="1"/>
              <a:t>VirtualHosts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Mise en place de MySQL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Installation de PHP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Installation de </a:t>
            </a:r>
            <a:r>
              <a:rPr lang="fr-FR" sz="2400" dirty="0" err="1"/>
              <a:t>Phpmyadmin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82" y="228909"/>
            <a:ext cx="3648729" cy="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 Introduction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L’acronyme LAMP désigne un ensemble de quatre technologies open source : un système d’exploitation Linux, un serveur web Apache, un système de bases de données MySQL et le langage de programmation PHP.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i="1" dirty="0"/>
              <a:t>Définition des termes</a:t>
            </a:r>
          </a:p>
          <a:p>
            <a:pPr marL="0" indent="0">
              <a:buNone/>
            </a:pPr>
            <a:r>
              <a:rPr lang="fr-FR" sz="2400" b="1" dirty="0"/>
              <a:t>Open source</a:t>
            </a:r>
          </a:p>
          <a:p>
            <a:pPr marL="0" indent="0">
              <a:buNone/>
            </a:pPr>
            <a:r>
              <a:rPr lang="fr-FR" sz="2400" dirty="0"/>
              <a:t>Le terme "open source" signifie que le code source d'un logiciel est public et accessible. Le logiciel en question peut alors être modifié et diffusé par n'importe quel individu.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57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 Introduction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Linux</a:t>
            </a:r>
          </a:p>
          <a:p>
            <a:pPr marL="0" indent="0">
              <a:buNone/>
            </a:pPr>
            <a:r>
              <a:rPr lang="fr-FR" sz="2400" dirty="0"/>
              <a:t>Né en 1991, Linux est un noyau de système d'exploitation (en anglais </a:t>
            </a:r>
            <a:r>
              <a:rPr lang="fr-FR" sz="2400" dirty="0" err="1"/>
              <a:t>kernel</a:t>
            </a:r>
            <a:r>
              <a:rPr lang="fr-FR" sz="2400" dirty="0"/>
              <a:t>) permettant de gérer l'exécution d'application 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Apache</a:t>
            </a:r>
          </a:p>
          <a:p>
            <a:pPr marL="0" indent="0">
              <a:buNone/>
            </a:pPr>
            <a:r>
              <a:rPr lang="fr-FR" sz="2400" dirty="0"/>
              <a:t>Le logiciel libre Apache HTTP Server est un serveur HTTP créé et maintenu au sein de la fondation Apache. 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00" y="2129462"/>
            <a:ext cx="1601956" cy="1769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16264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475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 Introduction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MySQL</a:t>
            </a:r>
          </a:p>
          <a:p>
            <a:pPr marL="0" indent="0">
              <a:buNone/>
            </a:pPr>
            <a:r>
              <a:rPr lang="fr-FR" sz="2400" dirty="0"/>
              <a:t>MySQL est un système de gestion de bases de données relationnelles utilisant le langage de programmation SQL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PHP</a:t>
            </a:r>
          </a:p>
          <a:p>
            <a:pPr marL="0" indent="0">
              <a:buNone/>
            </a:pPr>
            <a:r>
              <a:rPr lang="fr-FR" sz="2400" dirty="0"/>
              <a:t>PHP est un langage de programmation libre, principalement utilisé pour produire des pages Web dynamiques via un serveur HTTP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3" y="2775073"/>
            <a:ext cx="2528220" cy="1308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60" y="5121140"/>
            <a:ext cx="1324962" cy="1143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518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 Introduction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err="1"/>
              <a:t>phpMyAdmin</a:t>
            </a:r>
            <a:endParaRPr lang="fr-FR" sz="2400" b="1" dirty="0"/>
          </a:p>
          <a:p>
            <a:pPr marL="0" indent="0">
              <a:buNone/>
            </a:pPr>
            <a:r>
              <a:rPr lang="fr-FR" sz="2400" dirty="0" err="1"/>
              <a:t>phpMyAdmin</a:t>
            </a:r>
            <a:r>
              <a:rPr lang="fr-FR" sz="2400" dirty="0"/>
              <a:t> est une application Web de gestion pour les systèmes de gestion de base de données MySQL et </a:t>
            </a:r>
            <a:r>
              <a:rPr lang="fr-FR" sz="2400" dirty="0" err="1"/>
              <a:t>MariaDB</a:t>
            </a:r>
            <a:endParaRPr lang="fr-FR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CMS (SGC en français)</a:t>
            </a:r>
          </a:p>
          <a:p>
            <a:pPr marL="0" indent="0">
              <a:buNone/>
            </a:pPr>
            <a:r>
              <a:rPr lang="fr-FR" sz="2400" dirty="0"/>
              <a:t>Un système de gestion de contenu ou SGC est un programme permettant de créer un site internet, un blogue ou encore un site de vente en ligne.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43" y="2216533"/>
            <a:ext cx="2378015" cy="1682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670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Installation d’un système Linux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Linux ou GNU/Linux est un système d’exploitation, ou un ensemble de système d’exploitation, de type Unix. Sa particularité est d’être open source, développé de façon collaborative.</a:t>
            </a:r>
          </a:p>
          <a:p>
            <a:pPr marL="0" indent="0">
              <a:buNone/>
            </a:pPr>
            <a:r>
              <a:rPr lang="fr-FR" sz="2400" dirty="0"/>
              <a:t>Quelques exemples </a:t>
            </a:r>
          </a:p>
          <a:p>
            <a:pPr marL="0" indent="0">
              <a:buNone/>
            </a:pPr>
            <a:r>
              <a:rPr lang="fr-FR" sz="2400" b="1" dirty="0"/>
              <a:t>   + Ubuntu</a:t>
            </a:r>
          </a:p>
          <a:p>
            <a:pPr marL="0" indent="0">
              <a:buNone/>
            </a:pPr>
            <a:r>
              <a:rPr lang="fr-FR" sz="2400" b="1" dirty="0"/>
              <a:t>   + Debian</a:t>
            </a:r>
          </a:p>
          <a:p>
            <a:pPr marL="0" indent="0">
              <a:buNone/>
            </a:pPr>
            <a:r>
              <a:rPr lang="fr-FR" sz="2400" b="1" dirty="0"/>
              <a:t>   + Linux </a:t>
            </a:r>
            <a:r>
              <a:rPr lang="fr-FR" sz="2400" b="1" dirty="0" err="1"/>
              <a:t>Mint</a:t>
            </a: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  + etc…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29" y="2542310"/>
            <a:ext cx="3612412" cy="1806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295214"/>
            <a:ext cx="1548060" cy="15480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06" y="4348516"/>
            <a:ext cx="1294004" cy="12940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703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Installation d’un système Linux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dirty="0"/>
              <a:t>Comment choisir son Linux ?</a:t>
            </a:r>
          </a:p>
          <a:p>
            <a:pPr marL="0" indent="0">
              <a:buNone/>
            </a:pPr>
            <a:r>
              <a:rPr lang="fr-FR" sz="2400" dirty="0"/>
              <a:t>Le choix de la distribution linux se fait suivant deux critères : </a:t>
            </a:r>
          </a:p>
          <a:p>
            <a:pPr marL="0" indent="0">
              <a:buNone/>
            </a:pPr>
            <a:r>
              <a:rPr lang="fr-FR" sz="2400" dirty="0"/>
              <a:t>   + La communauté ou encore la documentation</a:t>
            </a:r>
          </a:p>
          <a:p>
            <a:pPr marL="0" indent="0">
              <a:buNone/>
            </a:pPr>
            <a:r>
              <a:rPr lang="fr-FR" sz="2400" dirty="0"/>
              <a:t>   + La capacité physique de votre ordinateur</a:t>
            </a:r>
          </a:p>
          <a:p>
            <a:pPr marL="0" indent="0">
              <a:buNone/>
            </a:pPr>
            <a:r>
              <a:rPr lang="fr-FR" sz="2400" b="1" i="1" dirty="0"/>
              <a:t>Quelques commandes de base </a:t>
            </a:r>
          </a:p>
          <a:p>
            <a:pPr marL="0" indent="0">
              <a:buNone/>
            </a:pPr>
            <a:r>
              <a:rPr lang="fr-FR" sz="2400" dirty="0"/>
              <a:t>Gestion de paquets : Apt, </a:t>
            </a:r>
            <a:r>
              <a:rPr lang="fr-FR" sz="2400" dirty="0" err="1"/>
              <a:t>dpk</a:t>
            </a:r>
            <a:r>
              <a:rPr lang="fr-FR" sz="2400" dirty="0"/>
              <a:t>, aptitude, etc..</a:t>
            </a:r>
          </a:p>
          <a:p>
            <a:pPr marL="0" indent="0">
              <a:buNone/>
            </a:pPr>
            <a:r>
              <a:rPr lang="fr-FR" sz="2400" dirty="0"/>
              <a:t>Manipulation de fichiers  : Cp, </a:t>
            </a:r>
            <a:r>
              <a:rPr lang="fr-FR" sz="2400" dirty="0" err="1"/>
              <a:t>ls</a:t>
            </a:r>
            <a:r>
              <a:rPr lang="fr-FR" sz="2400" dirty="0"/>
              <a:t>, mv, </a:t>
            </a:r>
            <a:r>
              <a:rPr lang="fr-FR" sz="2400" dirty="0" err="1"/>
              <a:t>rm</a:t>
            </a:r>
            <a:r>
              <a:rPr lang="fr-FR" sz="2400" dirty="0"/>
              <a:t>, cat, </a:t>
            </a:r>
            <a:r>
              <a:rPr lang="fr-FR" sz="2400" dirty="0" err="1"/>
              <a:t>less</a:t>
            </a:r>
            <a:r>
              <a:rPr lang="fr-FR" sz="2400" dirty="0"/>
              <a:t>, more, </a:t>
            </a:r>
            <a:r>
              <a:rPr lang="fr-FR" sz="2400" dirty="0" err="1"/>
              <a:t>tail</a:t>
            </a:r>
            <a:r>
              <a:rPr lang="fr-FR" sz="2400" dirty="0"/>
              <a:t>, etc..</a:t>
            </a:r>
          </a:p>
          <a:p>
            <a:pPr marL="0" indent="0">
              <a:buNone/>
            </a:pPr>
            <a:r>
              <a:rPr lang="fr-FR" sz="2400" dirty="0"/>
              <a:t>Editeur de texte : Nano, </a:t>
            </a:r>
            <a:r>
              <a:rPr lang="fr-FR" sz="2400" dirty="0" err="1"/>
              <a:t>Eamacs</a:t>
            </a:r>
            <a:r>
              <a:rPr lang="fr-FR" sz="2400" dirty="0"/>
              <a:t>, </a:t>
            </a:r>
            <a:r>
              <a:rPr lang="fr-FR" sz="2400" dirty="0" err="1"/>
              <a:t>Vim</a:t>
            </a:r>
            <a:r>
              <a:rPr lang="fr-FR" sz="2400" dirty="0"/>
              <a:t>, etc…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81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Installation d’un système Linux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0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dirty="0"/>
              <a:t>Installation </a:t>
            </a:r>
          </a:p>
          <a:p>
            <a:pPr marL="0" indent="0">
              <a:buNone/>
            </a:pPr>
            <a:r>
              <a:rPr lang="fr-FR" sz="2400" dirty="0"/>
              <a:t>Dans le cadre de cette formation nous avons choisis d’utiliser Ubuntu Serveur 22.04, comme première composante de notre serveur </a:t>
            </a:r>
            <a:r>
              <a:rPr lang="fr-FR" sz="2400" b="1" dirty="0"/>
              <a:t>L</a:t>
            </a:r>
            <a:r>
              <a:rPr lang="fr-FR" sz="2400" dirty="0"/>
              <a:t>AMP</a:t>
            </a:r>
          </a:p>
          <a:p>
            <a:pPr marL="0" indent="0">
              <a:buNone/>
            </a:pPr>
            <a:r>
              <a:rPr lang="fr-FR" sz="2400" b="1" i="1" dirty="0"/>
              <a:t>Quelques étapes à observer</a:t>
            </a:r>
          </a:p>
          <a:p>
            <a:pPr marL="0" indent="0">
              <a:buNone/>
            </a:pPr>
            <a:r>
              <a:rPr lang="fr-FR" sz="2400" dirty="0"/>
              <a:t>    + Téléchargement du fichier ISO</a:t>
            </a:r>
          </a:p>
          <a:p>
            <a:pPr marL="0" indent="0">
              <a:buNone/>
            </a:pPr>
            <a:r>
              <a:rPr lang="fr-FR" sz="2400" dirty="0"/>
              <a:t>    + Création d’un lecteur </a:t>
            </a:r>
            <a:r>
              <a:rPr lang="fr-FR" sz="2400" dirty="0" err="1"/>
              <a:t>bootable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    + Installation du système</a:t>
            </a:r>
          </a:p>
          <a:p>
            <a:pPr marL="0" indent="0">
              <a:buNone/>
            </a:pPr>
            <a:r>
              <a:rPr lang="fr-FR" sz="2400" dirty="0"/>
              <a:t>    + Configuration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79" y="286603"/>
            <a:ext cx="2842779" cy="6101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90386" y="6396335"/>
            <a:ext cx="40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873254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1236</TotalTime>
  <Words>970</Words>
  <Application>Microsoft Office PowerPoint</Application>
  <PresentationFormat>Grand écran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Candara</vt:lpstr>
      <vt:lpstr>Rétrospective</vt:lpstr>
      <vt:lpstr>Mise en place d’un serveur LAMP</vt:lpstr>
      <vt:lpstr>Sommaire</vt:lpstr>
      <vt:lpstr> Introduction (1/4)</vt:lpstr>
      <vt:lpstr> Introduction (2/4)</vt:lpstr>
      <vt:lpstr> Introduction (3/4)</vt:lpstr>
      <vt:lpstr> Introduction (4/4)</vt:lpstr>
      <vt:lpstr>2. Installation d’un système Linux</vt:lpstr>
      <vt:lpstr>2. Installation d’un système Linux (Suite)</vt:lpstr>
      <vt:lpstr>2. Installation d’un système Linux (Suite)</vt:lpstr>
      <vt:lpstr>3. Mise en place de Apache2 </vt:lpstr>
      <vt:lpstr>3. Mise en place de Apache2 (Suite) </vt:lpstr>
      <vt:lpstr>4. Configuration des Virtual Hosts</vt:lpstr>
      <vt:lpstr>5. Mise en place de MySQL</vt:lpstr>
      <vt:lpstr>6. Installation de PHP</vt:lpstr>
      <vt:lpstr>7. Installation de Phpmyadmin</vt:lpstr>
      <vt:lpstr>8. Test de fonctionnement </vt:lpstr>
      <vt:lpstr>9. Aller plus loin</vt:lpstr>
      <vt:lpstr>10.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place d’un serveur LAMP</dc:title>
  <dc:creator>Koura</dc:creator>
  <cp:lastModifiedBy>Safi</cp:lastModifiedBy>
  <cp:revision>44</cp:revision>
  <dcterms:created xsi:type="dcterms:W3CDTF">2022-11-15T22:17:58Z</dcterms:created>
  <dcterms:modified xsi:type="dcterms:W3CDTF">2023-12-08T09:34:26Z</dcterms:modified>
</cp:coreProperties>
</file>